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8" r:id="rId8"/>
    <p:sldId id="269" r:id="rId9"/>
    <p:sldId id="261" r:id="rId10"/>
    <p:sldId id="262" r:id="rId11"/>
    <p:sldId id="263" r:id="rId12"/>
    <p:sldId id="264" r:id="rId13"/>
    <p:sldId id="26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58"/>
  </p:normalViewPr>
  <p:slideViewPr>
    <p:cSldViewPr snapToGrid="0" snapToObjects="1">
      <p:cViewPr varScale="1">
        <p:scale>
          <a:sx n="108" d="100"/>
          <a:sy n="108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9" descr=";n,;jh ilu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617200" y="6375401"/>
            <a:ext cx="1082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x-none" sz="1800" b="1">
                <a:solidFill>
                  <a:schemeClr val="bg1"/>
                </a:solidFill>
              </a:rPr>
              <a:t>Page </a:t>
            </a:r>
            <a:fld id="{35C2132F-01BC-7847-A369-95AE12C2C929}" type="slidenum">
              <a:rPr lang="fr-FR" altLang="x-none" sz="1800" b="1">
                <a:solidFill>
                  <a:schemeClr val="bg1"/>
                </a:solidFill>
              </a:rPr>
              <a:pPr/>
              <a:t>‹#›</a:t>
            </a:fld>
            <a:endParaRPr lang="fr-FR" altLang="x-none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7006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AIRFIRE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23613"/>
            <a:ext cx="9144000" cy="1655762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Andre Lemos, 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Fabio </a:t>
            </a:r>
            <a:r>
              <a:rPr lang="en-CA" dirty="0" err="1">
                <a:solidFill>
                  <a:srgbClr val="FF0000"/>
                </a:solidFill>
                <a:latin typeface="Agency FB" panose="020B0503020202020204" pitchFamily="34" charset="0"/>
              </a:rPr>
              <a:t>Ciconi</a:t>
            </a:r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and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Rodrigo Geronimo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58884-E619-4497-9553-C03BF201BF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7" y="3985239"/>
            <a:ext cx="3121025" cy="312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F03C6-B89B-4B35-AE17-2D18342543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199" y="199318"/>
            <a:ext cx="5943600" cy="16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FD67F-3492-46CE-AC5E-B2D0777F4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476" y="1219201"/>
            <a:ext cx="8927691" cy="42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E386B-57AF-4AFC-955F-7D87F88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7" y="1027907"/>
            <a:ext cx="8735581" cy="4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241AB-9AC0-441F-BC1B-A461E2E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06" y="1179871"/>
            <a:ext cx="8725387" cy="43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6C24-6B0E-42E7-AC3A-6FFE367A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Lessons Learned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B1CBB-F86E-4A42-B520-8B7D7BB01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Agency FB" panose="020B0503020202020204" pitchFamily="34" charset="0"/>
              </a:rPr>
              <a:t>CreateJs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Collision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Responsive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2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Agency FB" panose="020B0503020202020204" pitchFamily="34" charset="0"/>
              </a:rPr>
              <a:t>Future Features 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Multiplayer Platform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Stages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Aliens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Planets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Idea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 and Story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Progression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Lessons Learned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Future Features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E23E-7ECC-49D2-B7CC-83555D88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Idea</a:t>
            </a:r>
            <a:b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C2BE18-32E7-4735-B947-DB75D02AC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789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Fabio love  to play shooting game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Games was based AEGIS WING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lit up city at night&#10;&#10;Description generated with high confidence">
            <a:extLst>
              <a:ext uri="{FF2B5EF4-FFF2-40B4-BE49-F238E27FC236}">
                <a16:creationId xmlns:a16="http://schemas.microsoft.com/office/drawing/2014/main" id="{2D3CA92B-0A47-4A1C-80A4-19AD38EB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765" y="2599570"/>
            <a:ext cx="5636035" cy="31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0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</a:t>
            </a:r>
            <a:b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7935" y="1539347"/>
            <a:ext cx="6019798" cy="79745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2100 - 83 years in the future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253067"/>
            <a:ext cx="2709333" cy="2777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7935" y="2356911"/>
            <a:ext cx="577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The humankind remains living on earth</a:t>
            </a:r>
            <a:r>
              <a:rPr lang="en-US" sz="3200" dirty="0">
                <a:latin typeface="Agency FB" panose="020B0503020202020204" pitchFamily="34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7935" y="3218634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We are not alone in universe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6" y="4030133"/>
            <a:ext cx="3691467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3769542"/>
            <a:ext cx="17983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60" y="214223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Hero AirFire007</a:t>
            </a:r>
          </a:p>
        </p:txBody>
      </p:sp>
      <p:pic>
        <p:nvPicPr>
          <p:cNvPr id="5" name="Picture 4" descr="C:\Users\Andre\AppData\Local\Microsoft\Windows\INetCache\Content.Word\spritesheet-part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8368" y="295911"/>
            <a:ext cx="1142365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28532" y="3146776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Aliens spaceship</a:t>
            </a:r>
          </a:p>
        </p:txBody>
      </p:sp>
      <p:pic>
        <p:nvPicPr>
          <p:cNvPr id="7" name="Picture 6" descr="C:\Users\Andre\AppData\Local\Microsoft\Windows\INetCache\Content.Word\spritesheet-part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51770" y="955497"/>
            <a:ext cx="1735772" cy="2133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672763" y="3146776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Asteroids</a:t>
            </a:r>
            <a:r>
              <a:rPr lang="en-US" dirty="0"/>
              <a:t> </a:t>
            </a:r>
          </a:p>
        </p:txBody>
      </p:sp>
      <p:pic>
        <p:nvPicPr>
          <p:cNvPr id="9" name="Picture 8" descr="C:\Users\Andre\AppData\Local\Microsoft\Windows\INetCache\Content.Word\spritesheet-part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28" y="1370170"/>
            <a:ext cx="1201739" cy="131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67078" y="4759267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Mother alien space ship</a:t>
            </a:r>
          </a:p>
        </p:txBody>
      </p:sp>
      <p:pic>
        <p:nvPicPr>
          <p:cNvPr id="11" name="Picture 10" descr="C:\Users\Andre\AppData\Local\Microsoft\Windows\INetCache\Content.Word\spritesheet-part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65647"/>
            <a:ext cx="4177683" cy="3350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2C38-345C-4B60-B326-0C5CBCC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1145347"/>
            <a:ext cx="8504904" cy="43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C999-E3AC-4A67-A87D-481DA18A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Options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49C52-0F47-4D59-8E99-CD43452A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06" y="1206295"/>
            <a:ext cx="8957187" cy="44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D208-5C3F-4F40-855F-1B626294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Credits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86B01-1F9F-4CEC-8995-370A37CE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1149599"/>
            <a:ext cx="8903109" cy="445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5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DFC63-E472-4CF1-B1E0-B7E1BDFA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90" y="1154052"/>
            <a:ext cx="8509819" cy="43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9461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90167</Template>
  <TotalTime>120</TotalTime>
  <Words>99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Agency FB</vt:lpstr>
      <vt:lpstr>Arial</vt:lpstr>
      <vt:lpstr>Modèle par défaut</vt:lpstr>
      <vt:lpstr>AIRFIRE</vt:lpstr>
      <vt:lpstr>Schedule</vt:lpstr>
      <vt:lpstr>Game Idea </vt:lpstr>
      <vt:lpstr>Game World </vt:lpstr>
      <vt:lpstr>Characters</vt:lpstr>
      <vt:lpstr>Game Menu</vt:lpstr>
      <vt:lpstr>Game Options</vt:lpstr>
      <vt:lpstr>Game Credits </vt:lpstr>
      <vt:lpstr>Level 1</vt:lpstr>
      <vt:lpstr>Level 2</vt:lpstr>
      <vt:lpstr>Level 3</vt:lpstr>
      <vt:lpstr>Game Over</vt:lpstr>
      <vt:lpstr>Lessons Learned</vt:lpstr>
      <vt:lpstr>Future Features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Clementino Costa de Lemos</dc:creator>
  <cp:lastModifiedBy>Andre Lemos</cp:lastModifiedBy>
  <cp:revision>18</cp:revision>
  <cp:lastPrinted>2017-08-17T18:59:38Z</cp:lastPrinted>
  <dcterms:created xsi:type="dcterms:W3CDTF">2017-08-17T18:23:52Z</dcterms:created>
  <dcterms:modified xsi:type="dcterms:W3CDTF">2017-08-18T13:03:09Z</dcterms:modified>
</cp:coreProperties>
</file>